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67" r:id="rId9"/>
    <p:sldId id="268" r:id="rId10"/>
    <p:sldId id="265" r:id="rId11"/>
    <p:sldId id="269" r:id="rId12"/>
    <p:sldId id="260" r:id="rId13"/>
    <p:sldId id="261" r:id="rId14"/>
    <p:sldId id="262" r:id="rId15"/>
    <p:sldId id="263" r:id="rId16"/>
    <p:sldId id="259" r:id="rId17"/>
    <p:sldId id="264" r:id="rId18"/>
    <p:sldId id="276" r:id="rId19"/>
    <p:sldId id="266" r:id="rId20"/>
    <p:sldId id="278" r:id="rId21"/>
    <p:sldId id="279" r:id="rId22"/>
    <p:sldId id="257" r:id="rId23"/>
    <p:sldId id="258" r:id="rId24"/>
    <p:sldId id="277" r:id="rId25"/>
    <p:sldId id="280" r:id="rId26"/>
    <p:sldId id="285" r:id="rId27"/>
    <p:sldId id="283" r:id="rId28"/>
    <p:sldId id="281" r:id="rId29"/>
    <p:sldId id="284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D02C21-3B33-4181-85CF-17D016C89D65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300C5A-B843-43C0-BC1C-6584AB710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pa-art-room.wikispaces.com/Zentangle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pa-art-room.wikispaces.com/Zentangl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ikihow.com/Image:Draw-Border-Step-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ikihow.com/Image:Draw-Strings-Step-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wikihow.com/Image:Fill-one-Section-with-Repetitive-pattern-Step-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ikihow.com/Image:Repeat-with-each-section-Step-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wikihow.com/Image:Add-color-and-Shading-Step-5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3429001"/>
            <a:ext cx="46482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ZeNTANGLES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pic>
        <p:nvPicPr>
          <p:cNvPr id="4" name="Picture 3" descr="zentangl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581400"/>
            <a:ext cx="2933700" cy="3022600"/>
          </a:xfrm>
          <a:prstGeom prst="rect">
            <a:avLst/>
          </a:prstGeom>
        </p:spPr>
      </p:pic>
      <p:pic>
        <p:nvPicPr>
          <p:cNvPr id="5" name="Picture 4" descr="Tile-MT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3200400" cy="3200400"/>
          </a:xfrm>
          <a:prstGeom prst="rect">
            <a:avLst/>
          </a:prstGeom>
        </p:spPr>
      </p:pic>
      <p:pic>
        <p:nvPicPr>
          <p:cNvPr id="6" name="Picture 5" descr="z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609600"/>
            <a:ext cx="2650331" cy="2667000"/>
          </a:xfrm>
          <a:prstGeom prst="rect">
            <a:avLst/>
          </a:prstGeom>
        </p:spPr>
      </p:pic>
      <p:pic>
        <p:nvPicPr>
          <p:cNvPr id="8" name="Picture 7" descr="z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81000"/>
            <a:ext cx="2650331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4800601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…are all the RAGE right now!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Silvestri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ntangle%20How%20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85800"/>
            <a:ext cx="4191000" cy="5425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685800"/>
            <a:ext cx="175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A LOT of different patterns.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</a:t>
            </a:r>
            <a:r>
              <a:rPr lang="en-US" sz="2400" dirty="0" err="1" smtClean="0"/>
              <a:t>google</a:t>
            </a:r>
            <a:r>
              <a:rPr lang="en-US" sz="2400" dirty="0" smtClean="0"/>
              <a:t> “</a:t>
            </a:r>
            <a:r>
              <a:rPr lang="en-US" sz="2400" dirty="0" err="1" smtClean="0"/>
              <a:t>zentangle</a:t>
            </a:r>
            <a:r>
              <a:rPr lang="en-US" sz="2400" dirty="0" smtClean="0"/>
              <a:t> patterns”…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4038600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…or find tangle patterns all around you!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" y="1066800"/>
            <a:ext cx="886777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These are just a few patterns you can find at </a:t>
            </a:r>
            <a:r>
              <a:rPr lang="en-US" dirty="0" smtClean="0"/>
              <a:t>www.tanglepatterns.com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Zentangle</a:t>
            </a:r>
            <a:r>
              <a:rPr lang="en-US" dirty="0"/>
              <a:t> Ideas - How to Find Them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In the bathroom!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draft_lens10127811module91466531photo_1269430728DSCN3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819400"/>
            <a:ext cx="2381250" cy="2066925"/>
          </a:xfrm>
          <a:prstGeom prst="rect">
            <a:avLst/>
          </a:prstGeom>
        </p:spPr>
      </p:pic>
      <p:pic>
        <p:nvPicPr>
          <p:cNvPr id="5" name="Picture 4" descr="toiletro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819400"/>
            <a:ext cx="36004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They are there - you just have to look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raft_lens10127811module91466551photo_1269432153DSCN2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3157459" cy="2286000"/>
          </a:xfrm>
        </p:spPr>
      </p:pic>
      <p:pic>
        <p:nvPicPr>
          <p:cNvPr id="5" name="Picture 4" descr="soapbubb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828800"/>
            <a:ext cx="455040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In the Living Room!</a:t>
            </a:r>
            <a:endParaRPr lang="en-US" dirty="0"/>
          </a:p>
        </p:txBody>
      </p:sp>
      <p:pic>
        <p:nvPicPr>
          <p:cNvPr id="4" name="Content Placeholder 3" descr="Bamboobli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066800"/>
            <a:ext cx="3305175" cy="2896065"/>
          </a:xfrm>
        </p:spPr>
      </p:pic>
      <p:pic>
        <p:nvPicPr>
          <p:cNvPr id="5" name="Picture 4" descr="draft_lens10127811module91705361photo_1269434133DSCN3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599"/>
            <a:ext cx="4419600" cy="330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3230562"/>
          </a:xfrm>
        </p:spPr>
        <p:txBody>
          <a:bodyPr>
            <a:normAutofit/>
          </a:bodyPr>
          <a:lstStyle/>
          <a:p>
            <a:r>
              <a:rPr lang="en-US" sz="2800" dirty="0"/>
              <a:t>This 'book' </a:t>
            </a:r>
            <a:r>
              <a:rPr lang="en-US" sz="2800" dirty="0" err="1"/>
              <a:t>Zentangle</a:t>
            </a:r>
            <a:r>
              <a:rPr lang="en-US" sz="2800" dirty="0"/>
              <a:t> would make a great border, either around other patterns or around a page of text.</a:t>
            </a:r>
          </a:p>
        </p:txBody>
      </p:sp>
      <p:pic>
        <p:nvPicPr>
          <p:cNvPr id="4" name="Content Placeholder 3" descr="draft_lens10127811module91705371photo_1269446784DSCN37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3657600" cy="2735885"/>
          </a:xfrm>
        </p:spPr>
      </p:pic>
      <p:pic>
        <p:nvPicPr>
          <p:cNvPr id="5" name="Picture 4" descr="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810000"/>
            <a:ext cx="6477000" cy="265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ntang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57200"/>
            <a:ext cx="6248400" cy="5690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PATTERNS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'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239000" cy="5027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5800" y="609600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PATTERNS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52Jonqalb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06877"/>
            <a:ext cx="3276600" cy="3215165"/>
          </a:xfrm>
          <a:prstGeom prst="rect">
            <a:avLst/>
          </a:prstGeom>
        </p:spPr>
      </p:pic>
      <p:pic>
        <p:nvPicPr>
          <p:cNvPr id="3" name="Picture 2" descr="zentangle patt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733800"/>
            <a:ext cx="2895600" cy="2830530"/>
          </a:xfrm>
          <a:prstGeom prst="rect">
            <a:avLst/>
          </a:prstGeom>
        </p:spPr>
      </p:pic>
      <p:pic>
        <p:nvPicPr>
          <p:cNvPr id="4" name="Picture 3" descr="zensteps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527" y="4443984"/>
            <a:ext cx="2457382" cy="2414016"/>
          </a:xfrm>
          <a:prstGeom prst="rect">
            <a:avLst/>
          </a:prstGeom>
        </p:spPr>
      </p:pic>
      <p:pic>
        <p:nvPicPr>
          <p:cNvPr id="5" name="Picture 4" descr="Zentangle%20How%20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51534"/>
            <a:ext cx="32004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c506cfe-70d5-43b4-a165-f3f77e25c3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709245"/>
            <a:ext cx="7162800" cy="5113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 just LOVE this one!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57200"/>
            <a:ext cx="4800600" cy="3276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Zentangle</a:t>
            </a:r>
            <a:r>
              <a:rPr lang="en-US" dirty="0" smtClean="0"/>
              <a:t> artists typically make their designs on small trading cards.</a:t>
            </a:r>
            <a:endParaRPr lang="en-US" dirty="0"/>
          </a:p>
        </p:txBody>
      </p:sp>
      <p:pic>
        <p:nvPicPr>
          <p:cNvPr id="4" name="Content Placeholder 3" descr="zentangleang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2286000" cy="6349999"/>
          </a:xfrm>
        </p:spPr>
      </p:pic>
      <p:sp>
        <p:nvSpPr>
          <p:cNvPr id="5" name="TextBox 4"/>
          <p:cNvSpPr txBox="1"/>
          <p:nvPr/>
        </p:nvSpPr>
        <p:spPr>
          <a:xfrm>
            <a:off x="3657600" y="41910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you can make yours any size that you wish!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8.media.tumblr.com/tumblr_lovsfjdz7P1qbl1wj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38200"/>
            <a:ext cx="4086225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c04.deviantart.net/fs70/i/2013/062/2/7/zentangle_wasp_top_view_by_luzilla-d5wvq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19" y="152400"/>
            <a:ext cx="3836458" cy="28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fineartamerica.com/images-medium-large-5/chinese-horse-zentangle-jani-freima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7806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-cache-ec0.pinimg.com/236x/fd/bc/a8/fdbca8967b81686c9681120293e058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64365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media-cache-ec0.pinimg.com/736x/10/7e/5b/107e5b522caa6aec5912491f2e997e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03344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2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Zentangles</a:t>
            </a:r>
            <a:r>
              <a:rPr lang="en-US" dirty="0" smtClean="0"/>
              <a:t> are Everywhere</a:t>
            </a:r>
            <a:endParaRPr lang="en-US" dirty="0"/>
          </a:p>
        </p:txBody>
      </p:sp>
      <p:pic>
        <p:nvPicPr>
          <p:cNvPr id="4" name="Content Placeholder 3" descr="zentangle_shoes_highl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2859024" cy="4102608"/>
          </a:xfrm>
        </p:spPr>
      </p:pic>
      <p:pic>
        <p:nvPicPr>
          <p:cNvPr id="5" name="Picture 4" descr="zentangle_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149600" cy="4196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15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 CLOTHING!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ineartamerica.com/images-medium-large/zentangle-neck-peice-alene-sirott-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96265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57200"/>
            <a:ext cx="3048000" cy="3038475"/>
          </a:xfrm>
          <a:prstGeom prst="rect">
            <a:avLst/>
          </a:prstGeom>
        </p:spPr>
      </p:pic>
      <p:pic>
        <p:nvPicPr>
          <p:cNvPr id="3" name="Picture 2" descr="z7.jp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609600" y="457200"/>
            <a:ext cx="2990850" cy="3048000"/>
          </a:xfrm>
          <a:prstGeom prst="rect">
            <a:avLst/>
          </a:prstGeom>
        </p:spPr>
      </p:pic>
      <p:pic>
        <p:nvPicPr>
          <p:cNvPr id="4" name="Picture 3" descr="z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657600"/>
            <a:ext cx="3048000" cy="299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685800"/>
            <a:ext cx="121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Sky is the Limit!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Can’t Mess Up a </a:t>
            </a:r>
            <a:r>
              <a:rPr lang="en-US" sz="3200" dirty="0" err="1" smtClean="0"/>
              <a:t>Zentangle</a:t>
            </a:r>
            <a:r>
              <a:rPr lang="en-US" sz="3200" dirty="0" smtClean="0"/>
              <a:t>….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267200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….because they are already TANGLED!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ackflowercreative.files.wordpress.com/2013/03/zentangle_butterf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0767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9873" y="469144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Zentangle</a:t>
            </a:r>
            <a:r>
              <a:rPr lang="en-US" sz="3600" dirty="0" smtClean="0"/>
              <a:t> Project</a:t>
            </a:r>
          </a:p>
          <a:p>
            <a:r>
              <a:rPr lang="en-US" sz="3600" dirty="0" smtClean="0"/>
              <a:t>Option #1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1676400"/>
            <a:ext cx="4038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entire space is filled with Patterns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Image repeated at least 3 times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Image can be different sizes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Ex – small, medium &amp; large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Has a ½ inch border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 Not place Animal or Insect in </a:t>
            </a:r>
            <a:r>
              <a:rPr lang="en-US" smtClean="0"/>
              <a:t>the Center!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ised zent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62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810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Zentangle</a:t>
            </a:r>
            <a:r>
              <a:rPr lang="en-US" sz="2800" dirty="0" smtClean="0"/>
              <a:t> Project </a:t>
            </a:r>
          </a:p>
          <a:p>
            <a:r>
              <a:rPr lang="en-US" sz="2800" dirty="0" smtClean="0"/>
              <a:t>Option #2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17526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with </a:t>
            </a:r>
            <a:r>
              <a:rPr lang="en-US" dirty="0" err="1" smtClean="0"/>
              <a:t>Zentangles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Have at least 3 levels using foam core to pop off the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236x/2b/6b/54/2b6b548b49eb897539c06f49d9d3fb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72" y="1828800"/>
            <a:ext cx="3451617" cy="45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visualnews.com/wp-content/uploads/2011/04/Iain-Macarthur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505200" cy="45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926" y="394855"/>
            <a:ext cx="3379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Zentangle</a:t>
            </a:r>
            <a:r>
              <a:rPr lang="en-US" sz="3200" dirty="0" smtClean="0"/>
              <a:t> Project</a:t>
            </a:r>
          </a:p>
          <a:p>
            <a:r>
              <a:rPr lang="en-US" sz="3200" dirty="0" smtClean="0"/>
              <a:t>Option #3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*Choose an animal </a:t>
            </a:r>
          </a:p>
          <a:p>
            <a:endParaRPr lang="en-US" dirty="0" smtClean="0"/>
          </a:p>
          <a:p>
            <a:r>
              <a:rPr lang="en-US" dirty="0" smtClean="0"/>
              <a:t>*Create their fur or hair using different </a:t>
            </a:r>
            <a:r>
              <a:rPr lang="en-US" dirty="0" err="1" smtClean="0"/>
              <a:t>zentangles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inamatsumoto.files.wordpress.com/2011/12/east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534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static.visualizeus.com/thumbs/84/b7/patterns,text-84b707d74fa4728df87b6d5d3b1e45ed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400800" cy="57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Zentangle</a:t>
            </a:r>
            <a:r>
              <a:rPr lang="en-US" dirty="0" smtClean="0"/>
              <a:t> is an easy to learn method of creating beautiful images from repetitive patterns. </a:t>
            </a:r>
          </a:p>
          <a:p>
            <a:r>
              <a:rPr lang="en-US" dirty="0" smtClean="0"/>
              <a:t>It is a fascinating new art form that is fun and relaxing. </a:t>
            </a:r>
          </a:p>
          <a:p>
            <a:r>
              <a:rPr lang="en-US" dirty="0" smtClean="0"/>
              <a:t>It increases focus and creativity. </a:t>
            </a:r>
          </a:p>
          <a:p>
            <a:r>
              <a:rPr lang="en-US" dirty="0" err="1" smtClean="0"/>
              <a:t>Zentangle</a:t>
            </a:r>
            <a:r>
              <a:rPr lang="en-US" dirty="0" smtClean="0"/>
              <a:t> provides artistic satisfaction and an increased sense of personal well being. </a:t>
            </a:r>
          </a:p>
          <a:p>
            <a:r>
              <a:rPr lang="en-US" dirty="0" err="1" smtClean="0"/>
              <a:t>Zentangle</a:t>
            </a:r>
            <a:r>
              <a:rPr lang="en-US" dirty="0" smtClean="0"/>
              <a:t> is enjoyed by a wide range of skills and ages and is used in many fields of interest.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096000"/>
            <a:ext cx="510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http://gpa-art-room.wikispaces.com/Zentangles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89/36/25/8936250d92b708b0bf0d6406af493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66647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enessabohay.com/wp-content/uploads/2012/04/Harpers_feature-280x1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3581"/>
            <a:ext cx="4635870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7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 cannot  fail to create a </a:t>
            </a:r>
            <a:r>
              <a:rPr lang="en-US" dirty="0" err="1" smtClean="0"/>
              <a:t>Zentangle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4868443253_e8d239887b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905000"/>
            <a:ext cx="36332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828800"/>
            <a:ext cx="2743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That </a:t>
            </a:r>
            <a:r>
              <a:rPr lang="en-US" sz="2800" dirty="0"/>
              <a:t>is because a </a:t>
            </a:r>
            <a:r>
              <a:rPr lang="en-US" sz="2800" dirty="0" err="1"/>
              <a:t>Zentangle</a:t>
            </a:r>
            <a:r>
              <a:rPr lang="en-US" sz="2800" dirty="0"/>
              <a:t> is meant to look like a </a:t>
            </a:r>
            <a:r>
              <a:rPr lang="en-US" sz="2800" dirty="0" err="1"/>
              <a:t>Zentangle</a:t>
            </a:r>
            <a:r>
              <a:rPr lang="en-US" sz="2800" dirty="0"/>
              <a:t>. It does not need to look like anything else and has no up or down.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096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http://gpa-art-room.wikispaces.com/Zentangles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How to Make a </a:t>
            </a:r>
            <a:r>
              <a:rPr lang="en-US" sz="4000" dirty="0" err="1" smtClean="0"/>
              <a:t>Zentangle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400" dirty="0" smtClean="0"/>
              <a:t>http://www.wikihow.com/Make-a-Zentangle</a:t>
            </a:r>
            <a:endParaRPr lang="en-US" sz="1400" dirty="0"/>
          </a:p>
        </p:txBody>
      </p:sp>
      <p:pic>
        <p:nvPicPr>
          <p:cNvPr id="4" name="Content Placeholder 3" descr="Draw a border outlining the shape of your zentangle.">
            <a:hlinkClick r:id="rId2" tooltip="&quot;Draw a border outlining the shape of your zentangle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6118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21336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border outlining the shape of your </a:t>
            </a:r>
            <a:r>
              <a:rPr lang="en-US" dirty="0" err="1" smtClean="0"/>
              <a:t>zentangle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is very common to use a square shape. 4 x4 square.</a:t>
            </a:r>
          </a:p>
          <a:p>
            <a:endParaRPr lang="en-US" dirty="0"/>
          </a:p>
          <a:p>
            <a:r>
              <a:rPr lang="en-US" dirty="0" smtClean="0"/>
              <a:t>The shape is usually relatively small (about 3 inches wide) as most </a:t>
            </a:r>
            <a:r>
              <a:rPr lang="en-US" dirty="0" err="1" smtClean="0"/>
              <a:t>zentangles</a:t>
            </a:r>
            <a:r>
              <a:rPr lang="en-US" dirty="0" smtClean="0"/>
              <a:t> are drawn in one sitting.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62600"/>
            <a:ext cx="8458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Note:  </a:t>
            </a:r>
            <a:r>
              <a:rPr lang="en-US" dirty="0" smtClean="0"/>
              <a:t>You DON’T have to start with a square! Start with a circle or a triangle or a blank picture from a photo album! Trace your hand and work with that! DO WHATEVER YOU WANT!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w strings.">
            <a:hlinkClick r:id="rId2" tooltip="&quot;Draw strings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81600" y="609600"/>
            <a:ext cx="373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Draw strings. </a:t>
            </a:r>
          </a:p>
          <a:p>
            <a:endParaRPr lang="en-US" sz="2400" dirty="0"/>
          </a:p>
          <a:p>
            <a:r>
              <a:rPr lang="en-US" sz="2400" dirty="0" smtClean="0"/>
              <a:t>Strings are lines that divide the shape into individual sections.</a:t>
            </a:r>
            <a:endParaRPr lang="en-US" sz="2400" dirty="0"/>
          </a:p>
        </p:txBody>
      </p:sp>
      <p:pic>
        <p:nvPicPr>
          <p:cNvPr id="5" name="Picture 4" descr="Fill one section with a repetitive pattern.">
            <a:hlinkClick r:id="rId4" tooltip="&quot;Fill one section with a repetitive pattern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3528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35052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Fill one section with a repetitive pattern. </a:t>
            </a:r>
          </a:p>
          <a:p>
            <a:endParaRPr lang="en-US" sz="2400" dirty="0"/>
          </a:p>
          <a:p>
            <a:r>
              <a:rPr lang="en-US" sz="2400" dirty="0" smtClean="0"/>
              <a:t>Don't spend too much time planning the pattern, just draw.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eat with each section.">
            <a:hlinkClick r:id="rId2" tooltip="&quot;Repeat with each section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1447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Repeat with each section. Change the pattern with each section.</a:t>
            </a:r>
            <a:endParaRPr lang="en-US" sz="2400" dirty="0"/>
          </a:p>
        </p:txBody>
      </p:sp>
      <p:pic>
        <p:nvPicPr>
          <p:cNvPr id="4" name="Picture 3" descr="Add color or shading as desired.">
            <a:hlinkClick r:id="rId4" tooltip="&quot;Add color or shading as desired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338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4724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color or shading as desired.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try: </a:t>
            </a:r>
            <a:r>
              <a:rPr lang="en-US" dirty="0" smtClean="0"/>
              <a:t>Start with a STRING</a:t>
            </a:r>
            <a:endParaRPr lang="en-US" dirty="0"/>
          </a:p>
        </p:txBody>
      </p:sp>
      <p:pic>
        <p:nvPicPr>
          <p:cNvPr id="4" name="Content Placeholder 3" descr="zentangle-st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524000"/>
            <a:ext cx="4864608" cy="4668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in the sections with patterns</a:t>
            </a:r>
            <a:endParaRPr lang="en-US" dirty="0"/>
          </a:p>
        </p:txBody>
      </p:sp>
      <p:pic>
        <p:nvPicPr>
          <p:cNvPr id="4" name="Content Placeholder 3" descr="3456618_f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295400"/>
            <a:ext cx="5105400" cy="5064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504</Words>
  <Application>Microsoft Office PowerPoint</Application>
  <PresentationFormat>On-screen Show (4:3)</PresentationFormat>
  <Paragraphs>67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ZeNTANGLES…</vt:lpstr>
      <vt:lpstr>Zentangle artists typically make their designs on small trading cards.</vt:lpstr>
      <vt:lpstr>What is it?</vt:lpstr>
      <vt:lpstr>You cannot  fail to create a Zentangle.</vt:lpstr>
      <vt:lpstr>How to Make a Zentangle http://www.wikihow.com/Make-a-Zentangle</vt:lpstr>
      <vt:lpstr>PowerPoint Presentation</vt:lpstr>
      <vt:lpstr>PowerPoint Presentation</vt:lpstr>
      <vt:lpstr>You try: Start with a STRING</vt:lpstr>
      <vt:lpstr>Fill in the sections with patterns</vt:lpstr>
      <vt:lpstr>PowerPoint Presentation</vt:lpstr>
      <vt:lpstr>PowerPoint Presentation</vt:lpstr>
      <vt:lpstr>Zentangle Ideas - How to Find Them </vt:lpstr>
      <vt:lpstr>They are there - you just have to look </vt:lpstr>
      <vt:lpstr>In the Living Room!</vt:lpstr>
      <vt:lpstr>This 'book' Zentangle would make a great border, either around other patterns or around a page of text.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Zentangles are Everywhere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ZINTANGLES</dc:title>
  <dc:creator>Karen Silvestri</dc:creator>
  <cp:lastModifiedBy>cusd300</cp:lastModifiedBy>
  <cp:revision>36</cp:revision>
  <cp:lastPrinted>2015-08-27T14:51:49Z</cp:lastPrinted>
  <dcterms:created xsi:type="dcterms:W3CDTF">2011-08-20T09:56:57Z</dcterms:created>
  <dcterms:modified xsi:type="dcterms:W3CDTF">2015-08-31T17:04:35Z</dcterms:modified>
</cp:coreProperties>
</file>