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9" r:id="rId3"/>
    <p:sldId id="257" r:id="rId4"/>
    <p:sldId id="267" r:id="rId5"/>
    <p:sldId id="272" r:id="rId6"/>
    <p:sldId id="258" r:id="rId7"/>
    <p:sldId id="259" r:id="rId8"/>
    <p:sldId id="260" r:id="rId9"/>
    <p:sldId id="271" r:id="rId10"/>
    <p:sldId id="262" r:id="rId11"/>
    <p:sldId id="266" r:id="rId12"/>
    <p:sldId id="264" r:id="rId13"/>
    <p:sldId id="265" r:id="rId14"/>
    <p:sldId id="268" r:id="rId15"/>
    <p:sldId id="263" r:id="rId16"/>
    <p:sldId id="261" r:id="rId17"/>
    <p:sldId id="270" r:id="rId18"/>
    <p:sldId id="273" r:id="rId19"/>
  </p:sldIdLst>
  <p:sldSz cx="9144000" cy="6858000" type="screen4x3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6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8605D-C1AA-4648-97D8-6DC11EC910AC}" type="datetimeFigureOut">
              <a:rPr lang="en-US" smtClean="0"/>
              <a:pPr/>
              <a:t>11/27/2012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6BF8F-1BDA-44B2-8F56-808668D8D2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8605D-C1AA-4648-97D8-6DC11EC910AC}" type="datetimeFigureOut">
              <a:rPr lang="en-US" smtClean="0"/>
              <a:pPr/>
              <a:t>11/27/2012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6BF8F-1BDA-44B2-8F56-808668D8D2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8605D-C1AA-4648-97D8-6DC11EC910AC}" type="datetimeFigureOut">
              <a:rPr lang="en-US" smtClean="0"/>
              <a:pPr/>
              <a:t>11/27/2012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6BF8F-1BDA-44B2-8F56-808668D8D2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8605D-C1AA-4648-97D8-6DC11EC910AC}" type="datetimeFigureOut">
              <a:rPr lang="en-US" smtClean="0"/>
              <a:pPr/>
              <a:t>11/27/2012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6BF8F-1BDA-44B2-8F56-808668D8D2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8605D-C1AA-4648-97D8-6DC11EC910AC}" type="datetimeFigureOut">
              <a:rPr lang="en-US" smtClean="0"/>
              <a:pPr/>
              <a:t>11/27/2012</a:t>
            </a:fld>
            <a:endParaRPr lang="en-US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6BF8F-1BDA-44B2-8F56-808668D8D2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8605D-C1AA-4648-97D8-6DC11EC910AC}" type="datetimeFigureOut">
              <a:rPr lang="en-US" smtClean="0"/>
              <a:pPr/>
              <a:t>11/27/2012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6BF8F-1BDA-44B2-8F56-808668D8D2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8605D-C1AA-4648-97D8-6DC11EC910AC}" type="datetimeFigureOut">
              <a:rPr lang="en-US" smtClean="0"/>
              <a:pPr/>
              <a:t>11/27/2012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6BF8F-1BDA-44B2-8F56-808668D8D2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8605D-C1AA-4648-97D8-6DC11EC910AC}" type="datetimeFigureOut">
              <a:rPr lang="en-US" smtClean="0"/>
              <a:pPr/>
              <a:t>11/27/2012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6BF8F-1BDA-44B2-8F56-808668D8D2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8605D-C1AA-4648-97D8-6DC11EC910AC}" type="datetimeFigureOut">
              <a:rPr lang="en-US" smtClean="0"/>
              <a:pPr/>
              <a:t>11/27/2012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6BF8F-1BDA-44B2-8F56-808668D8D2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8605D-C1AA-4648-97D8-6DC11EC910AC}" type="datetimeFigureOut">
              <a:rPr lang="en-US" smtClean="0"/>
              <a:pPr/>
              <a:t>11/27/2012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6BF8F-1BDA-44B2-8F56-808668D8D2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8605D-C1AA-4648-97D8-6DC11EC910AC}" type="datetimeFigureOut">
              <a:rPr lang="en-US" smtClean="0"/>
              <a:pPr/>
              <a:t>11/27/2012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6BF8F-1BDA-44B2-8F56-808668D8D2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32F8605D-C1AA-4648-97D8-6DC11EC910AC}" type="datetimeFigureOut">
              <a:rPr lang="en-US" smtClean="0"/>
              <a:pPr/>
              <a:t>11/27/2012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9C6BF8F-1BDA-44B2-8F56-808668D8D23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ivingreendesign.net/showimage.aspx?path=products/23/gallery/&amp;img=HEX_DETAIL_1.jpg&amp;q=90&amp;max=600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Textured </a:t>
            </a:r>
            <a:br>
              <a:rPr lang="en-US" smtClean="0"/>
            </a:br>
            <a:r>
              <a:rPr lang="en-US" smtClean="0"/>
              <a:t>Ceramic </a:t>
            </a:r>
            <a:r>
              <a:rPr lang="en-US" dirty="0" smtClean="0"/>
              <a:t>Piece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Cut Out</a:t>
            </a:r>
            <a:endParaRPr lang="en-US" dirty="0"/>
          </a:p>
        </p:txBody>
      </p:sp>
      <p:pic>
        <p:nvPicPr>
          <p:cNvPr id="19460" name="Picture 4" descr="http://www.homecontrast.co.uk/store/catalog/lores/talllamp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1676400"/>
            <a:ext cx="4838700" cy="4838700"/>
          </a:xfrm>
          <a:prstGeom prst="rect">
            <a:avLst/>
          </a:prstGeom>
          <a:noFill/>
        </p:spPr>
      </p:pic>
      <p:pic>
        <p:nvPicPr>
          <p:cNvPr id="5" name="Picture 2" descr="http://www.saatchi-gallery.co.uk/images/thumbnail1.php/a68322dbbc14030130248.jpg?resize(250x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676400"/>
            <a:ext cx="3581400" cy="4784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www.moredesignplease.com/storage/LA%20LUNA_print1.jpg?__SQUARESPACE_CACHEVERSION=133409786934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071"/>
          <a:stretch/>
        </p:blipFill>
        <p:spPr bwMode="auto">
          <a:xfrm>
            <a:off x="594258" y="1447800"/>
            <a:ext cx="8016342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0081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Add On</a:t>
            </a:r>
            <a:endParaRPr lang="en-US" dirty="0"/>
          </a:p>
        </p:txBody>
      </p:sp>
      <p:pic>
        <p:nvPicPr>
          <p:cNvPr id="21506" name="Picture 2" descr="http://4.bp.blogspot.com/_CRLJQRW1Ko4/SnEEOcPTbRI/AAAAAAAAAbQ/W2MjPBI6djg/s400/il_430xN.806209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133600"/>
            <a:ext cx="2857500" cy="3810000"/>
          </a:xfrm>
          <a:prstGeom prst="rect">
            <a:avLst/>
          </a:prstGeom>
          <a:noFill/>
        </p:spPr>
      </p:pic>
      <p:pic>
        <p:nvPicPr>
          <p:cNvPr id="21508" name="Picture 4" descr="http://1.bp.blogspot.com/_CRLJQRW1Ko4/SnEEUdaciVI/AAAAAAAAAbY/xp2j2oaU1yc/s400/il_430xN.748087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609600"/>
            <a:ext cx="3810000" cy="3810000"/>
          </a:xfrm>
          <a:prstGeom prst="rect">
            <a:avLst/>
          </a:prstGeom>
          <a:noFill/>
        </p:spPr>
      </p:pic>
      <p:pic>
        <p:nvPicPr>
          <p:cNvPr id="5" name="Picture 2" descr="http://www.johnsalibelloantiques.com/items/medium/366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05600" y="3962400"/>
            <a:ext cx="1876425" cy="25186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2530" name="Picture 2" descr="http://www.lostcityarts.com/lighting/images/freeformCL_d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00200"/>
            <a:ext cx="3686175" cy="4914900"/>
          </a:xfrm>
          <a:prstGeom prst="rect">
            <a:avLst/>
          </a:prstGeom>
          <a:noFill/>
        </p:spPr>
      </p:pic>
      <p:pic>
        <p:nvPicPr>
          <p:cNvPr id="5" name="Picture 2" descr="http://www.24hourmuseum.org.uk/content/images/2005_385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600200"/>
            <a:ext cx="3285805" cy="4895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ttp://siliconvalleybroker.com/wp-content/uploads/2008/04/lm-5-158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905000"/>
            <a:ext cx="6153150" cy="4102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2055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482" name="Picture 2" descr="http://www.indiana.edu/~r424park/dr/describe/gif/kriegervas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209800"/>
            <a:ext cx="3162607" cy="4171950"/>
          </a:xfrm>
          <a:prstGeom prst="rect">
            <a:avLst/>
          </a:prstGeom>
          <a:noFill/>
        </p:spPr>
      </p:pic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20485" name="Picture 5" descr="http://oneoftwenty.com/images/friends/david_melnick/textured_bowl_ful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2800" y="1219200"/>
            <a:ext cx="5497643" cy="46577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34" name="Picture 2" descr="http://www.randisart.com/pottery/hold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990600"/>
            <a:ext cx="6334125" cy="5200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Existing Clay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http://4.bp.blogspot.com/_lkwO8Kap0aI/TO474nxVlPI/AAAAAAAABUU/8ekye9W9iog/s1600/il_fullxfull.1843921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447800"/>
            <a:ext cx="6851985" cy="4846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1582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Textured Ceramic Piece Criteria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Has to have </a:t>
            </a:r>
            <a:r>
              <a:rPr lang="en-US" b="1" u="sng" dirty="0" smtClean="0">
                <a:solidFill>
                  <a:schemeClr val="bg1"/>
                </a:solidFill>
              </a:rPr>
              <a:t>Texture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Height: Over 4 inches tall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*Clay does shrink in the kiln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Construct using a combination of 2 or 3 clay methods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Coil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Pinch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Slab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Create a thumbnail sketch to be approved by Mrs. </a:t>
            </a:r>
            <a:r>
              <a:rPr lang="en-US" dirty="0" err="1" smtClean="0">
                <a:solidFill>
                  <a:schemeClr val="bg1"/>
                </a:solidFill>
              </a:rPr>
              <a:t>Norkus</a:t>
            </a:r>
            <a:endParaRPr lang="en-US" dirty="0" smtClean="0">
              <a:solidFill>
                <a:schemeClr val="bg1"/>
              </a:solidFill>
            </a:endParaRP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Label techniques used, </a:t>
            </a:r>
            <a:r>
              <a:rPr lang="en-US" dirty="0" err="1" smtClean="0">
                <a:solidFill>
                  <a:schemeClr val="bg1"/>
                </a:solidFill>
              </a:rPr>
              <a:t>ie</a:t>
            </a:r>
            <a:r>
              <a:rPr lang="en-US" dirty="0" smtClean="0">
                <a:solidFill>
                  <a:schemeClr val="bg1"/>
                </a:solidFill>
              </a:rPr>
              <a:t>. Carving, pressing, cut out, etc…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No Words, Numbers, Letters, Hearts, Stars, </a:t>
            </a:r>
            <a:r>
              <a:rPr lang="en-US" dirty="0" smtClean="0">
                <a:solidFill>
                  <a:schemeClr val="bg1"/>
                </a:solidFill>
              </a:rPr>
              <a:t>Symbols</a:t>
            </a:r>
          </a:p>
          <a:p>
            <a:pPr lvl="2"/>
            <a:r>
              <a:rPr lang="en-US" dirty="0" smtClean="0">
                <a:solidFill>
                  <a:schemeClr val="bg1"/>
                </a:solidFill>
              </a:rPr>
              <a:t>*Focus on TEXTURE only!</a:t>
            </a:r>
            <a:endParaRPr lang="en-US" dirty="0">
              <a:solidFill>
                <a:schemeClr val="bg1"/>
              </a:solidFill>
            </a:endParaRPr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69861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DSC_10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203576"/>
            <a:ext cx="5219700" cy="3476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Press Into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 descr="http://lh3.ggpht.com/-lHlIFndyQ2A/TxxJc_j_8oI/AAAAAAAAAP0/FdKQYG2qywc/DSC_1012_thumb%25255B29%25255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66" y="1447800"/>
            <a:ext cx="4876800" cy="3248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t0.gstatic.com/images?q=tbn:ANd9GcRF5cYCsOboPpPA9PC9W-XsSmwvTvYStm3VKw3R__r1i48KI6OFdQ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214437"/>
            <a:ext cx="2466975" cy="1857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t2.gstatic.com/images?q=tbn:ANd9GcQ0Yz7ehzgewclrUDid9OPFvaixIXVCEeECegMVGuDxvx4_KZ7Ak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304" y="4800600"/>
            <a:ext cx="2756791" cy="1803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7624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Press Into</a:t>
            </a:r>
            <a:endParaRPr lang="en-US" dirty="0"/>
          </a:p>
        </p:txBody>
      </p:sp>
      <p:pic>
        <p:nvPicPr>
          <p:cNvPr id="1026" name="Picture 2" descr="http://www.livingreendesign.net/showimage.aspx?path=ranges&amp;img=5.jpg&amp;q=80&amp;h=2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676400"/>
            <a:ext cx="2438400" cy="3240911"/>
          </a:xfrm>
          <a:prstGeom prst="rect">
            <a:avLst/>
          </a:prstGeom>
          <a:noFill/>
        </p:spPr>
      </p:pic>
      <p:pic>
        <p:nvPicPr>
          <p:cNvPr id="1028" name="Picture 4" descr="CLICK TO ZOOM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67000" y="3962400"/>
            <a:ext cx="1285875" cy="1285876"/>
          </a:xfrm>
          <a:prstGeom prst="rect">
            <a:avLst/>
          </a:prstGeom>
          <a:noFill/>
        </p:spPr>
      </p:pic>
      <p:pic>
        <p:nvPicPr>
          <p:cNvPr id="1030" name="Picture 6" descr="http://bowiecroisant.files.wordpress.com/2009/01/globes.jpg?w=480&amp;h=36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14800" y="3048000"/>
            <a:ext cx="4572000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Textured Ceramics 12 590x243 Interiors | Textured Ceramic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981200"/>
            <a:ext cx="8579948" cy="3533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0448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6" descr="http://4.bp.blogspot.com/-0YKxklZSu44/TkHcNa3mgRI/AAAAAAAABgQ/tHVIj9IVRsw/s1600/Grace%2527s+Birthday+crab+textures+0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00201"/>
            <a:ext cx="5036343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t2.gstatic.com/images?q=tbn:ANd9GcSbxZNcsDIMkwNltPNgk8grQ0qMMfcASg-8vu9mTmUmc-PJFNs5Rs9xHpa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616750"/>
            <a:ext cx="3124200" cy="265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http://t1.gstatic.com/images?q=tbn:ANd9GcTF713bthwwJkvd5842GNbZPBN-zODmT5YcjEcrn00dYGGRkWj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495800"/>
            <a:ext cx="3124200" cy="2239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1898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Carve Into</a:t>
            </a:r>
            <a:endParaRPr lang="en-US" dirty="0"/>
          </a:p>
        </p:txBody>
      </p:sp>
      <p:pic>
        <p:nvPicPr>
          <p:cNvPr id="3" name="Picture 2" descr="http://t0.gstatic.com/images?q=tbn:ANd9GcSI4IXMk3mP_yycWBYuC3Xd5f2Z9tvD-ExV7ftYmqiYMAqEAOF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76400"/>
            <a:ext cx="2286000" cy="3415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t0.gstatic.com/images?q=tbn:ANd9GcRaSDBRbNHALxXhBaoGcDG1ccszfq1ml9C5bZrTms9xIjTUoioJ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676400"/>
            <a:ext cx="4354286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t0.gstatic.com/images?q=tbn:ANd9GcRqwi-jLhIsRKFPxHmglHrpLJvolNceknApiEsEG5PoqjZ5HaO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4343400"/>
            <a:ext cx="3097373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Carve Into</a:t>
            </a:r>
            <a:endParaRPr lang="en-US" dirty="0"/>
          </a:p>
        </p:txBody>
      </p:sp>
      <p:pic>
        <p:nvPicPr>
          <p:cNvPr id="16388" name="Picture 4" descr="http://www.acga.net/MBR/00170/img00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533400"/>
            <a:ext cx="4000500" cy="4267200"/>
          </a:xfrm>
          <a:prstGeom prst="rect">
            <a:avLst/>
          </a:prstGeom>
          <a:noFill/>
        </p:spPr>
      </p:pic>
      <p:pic>
        <p:nvPicPr>
          <p:cNvPr id="16390" name="Picture 6" descr="http://www.acga.net/MBR/00170/img000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3505200"/>
            <a:ext cx="3810000" cy="3133726"/>
          </a:xfrm>
          <a:prstGeom prst="rect">
            <a:avLst/>
          </a:prstGeom>
          <a:noFill/>
        </p:spPr>
      </p:pic>
      <p:pic>
        <p:nvPicPr>
          <p:cNvPr id="8194" name="Picture 2" descr="http://t0.gstatic.com/images?q=tbn:ANd9GcR5I8ultgA6chUg-0yCL2v89vb4z6ZpA74xGhFZJR8mSESyWur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4960" y="1371600"/>
            <a:ext cx="2853690" cy="2038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2" name="Picture 4" descr="downloading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1219200"/>
            <a:ext cx="4572000" cy="48374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Cut 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http://t1.gstatic.com/images?q=tbn:ANd9GcRa25_NFvHv9ad9LwqYb6XmuNw5AgrszzuFZ5oVmU_iN4M7zjD-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371600"/>
            <a:ext cx="3865773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hgtv.sndimg.com/HGTV/2007/07/24/hclvr360_3c-cut-slit_l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905000"/>
            <a:ext cx="4821027" cy="3615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t0.gstatic.com/images?q=tbn:ANd9GcRaSDBRbNHALxXhBaoGcDG1ccszfq1ml9C5bZrTms9xIjTUoioJ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419600"/>
            <a:ext cx="3865773" cy="2164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1643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atch">
  <a:themeElements>
    <a:clrScheme name="Thatch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hatch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1199</TotalTime>
  <Words>96</Words>
  <Application>Microsoft Office PowerPoint</Application>
  <PresentationFormat>On-screen Show (4:3)</PresentationFormat>
  <Paragraphs>21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Thatch</vt:lpstr>
      <vt:lpstr>Textured  Ceramic Piece</vt:lpstr>
      <vt:lpstr>Press Into</vt:lpstr>
      <vt:lpstr>Press Into</vt:lpstr>
      <vt:lpstr>PowerPoint Presentation</vt:lpstr>
      <vt:lpstr>PowerPoint Presentation</vt:lpstr>
      <vt:lpstr>Carve Into</vt:lpstr>
      <vt:lpstr>Carve Into</vt:lpstr>
      <vt:lpstr>PowerPoint Presentation</vt:lpstr>
      <vt:lpstr>Cut Out</vt:lpstr>
      <vt:lpstr>Cut Out</vt:lpstr>
      <vt:lpstr>PowerPoint Presentation</vt:lpstr>
      <vt:lpstr>Add On</vt:lpstr>
      <vt:lpstr>PowerPoint Presentation</vt:lpstr>
      <vt:lpstr>PowerPoint Presentation</vt:lpstr>
      <vt:lpstr>PowerPoint Presentation</vt:lpstr>
      <vt:lpstr>PowerPoint Presentation</vt:lpstr>
      <vt:lpstr>Using Existing Clay</vt:lpstr>
      <vt:lpstr>Textured Ceramic Piece Criteria </vt:lpstr>
    </vt:vector>
  </TitlesOfParts>
  <Company>CUSD 300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CUSD 300</dc:creator>
  <cp:lastModifiedBy>CUSD300</cp:lastModifiedBy>
  <cp:revision>40</cp:revision>
  <cp:lastPrinted>2012-11-28T13:10:41Z</cp:lastPrinted>
  <dcterms:created xsi:type="dcterms:W3CDTF">2010-01-06T02:27:27Z</dcterms:created>
  <dcterms:modified xsi:type="dcterms:W3CDTF">2012-11-28T13:10:59Z</dcterms:modified>
</cp:coreProperties>
</file>