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BDAC3B-09C0-4F98-9BEA-341B6BD40EAA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ECFDAC-F305-4B8E-9FDC-37F72563CE2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Still Life Photography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708632"/>
            <a:ext cx="8305800" cy="476836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Now, </a:t>
            </a:r>
            <a:br>
              <a:rPr lang="en-US" sz="8000" dirty="0" smtClean="0"/>
            </a:br>
            <a:r>
              <a:rPr lang="en-US" sz="8000" dirty="0" smtClean="0"/>
              <a:t>It’s </a:t>
            </a:r>
            <a:r>
              <a:rPr lang="en-US" sz="8000" u="sng" dirty="0" smtClean="0"/>
              <a:t>YOUR</a:t>
            </a:r>
            <a:r>
              <a:rPr lang="en-US" sz="8000" dirty="0" smtClean="0"/>
              <a:t> turn </a:t>
            </a:r>
            <a:br>
              <a:rPr lang="en-US" sz="8000" dirty="0" smtClean="0"/>
            </a:br>
            <a:r>
              <a:rPr lang="en-US" sz="8000" dirty="0" smtClean="0"/>
              <a:t>to create a </a:t>
            </a:r>
            <a:br>
              <a:rPr lang="en-US" sz="8000" dirty="0" smtClean="0"/>
            </a:br>
            <a:r>
              <a:rPr lang="en-US" sz="8000" dirty="0" smtClean="0"/>
              <a:t>Still Life!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328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 &amp; Consider: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Theme is important</a:t>
            </a:r>
          </a:p>
          <a:p>
            <a:pPr lvl="1"/>
            <a:r>
              <a:rPr lang="en-US" dirty="0" smtClean="0"/>
              <a:t>Bring things in from home</a:t>
            </a:r>
          </a:p>
          <a:p>
            <a:pPr lvl="1"/>
            <a:r>
              <a:rPr lang="en-US" dirty="0" smtClean="0"/>
              <a:t>You don’t need a lot of things to create an aesthetically pleasing photo</a:t>
            </a:r>
          </a:p>
          <a:p>
            <a:r>
              <a:rPr lang="en-US" dirty="0" smtClean="0"/>
              <a:t>Objects can be related or juxtaposed.</a:t>
            </a:r>
          </a:p>
          <a:p>
            <a:pPr lvl="1"/>
            <a:r>
              <a:rPr lang="en-US" dirty="0" smtClean="0"/>
              <a:t>Juxtapose:  to </a:t>
            </a:r>
            <a:r>
              <a:rPr lang="en-US" dirty="0"/>
              <a:t>place (different things) together in order to create an interesting effect or to show how they are the same or different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Lighting</a:t>
            </a:r>
          </a:p>
          <a:p>
            <a:pPr lvl="1"/>
            <a:r>
              <a:rPr lang="en-US" dirty="0" smtClean="0"/>
              <a:t>Try different lighting natural vs. studio, soft light vs. hard light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Fake plants/flowers </a:t>
            </a:r>
          </a:p>
          <a:p>
            <a:r>
              <a:rPr lang="en-US" dirty="0"/>
              <a:t>NO Stuffed </a:t>
            </a:r>
            <a:r>
              <a:rPr lang="en-US" dirty="0" smtClean="0"/>
              <a:t>Animals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Fill the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subject should be the only thing you see in the frame. </a:t>
            </a:r>
          </a:p>
          <a:p>
            <a:r>
              <a:rPr lang="en-US" dirty="0" smtClean="0"/>
              <a:t>Remove any distractions or clutter from the background so that you have a clean, close up image.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676650" cy="366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 for a good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shooting from your height, try shooting from the height of your subject. </a:t>
            </a:r>
          </a:p>
          <a:p>
            <a:r>
              <a:rPr lang="en-US" dirty="0" smtClean="0"/>
              <a:t>Shoot from a variety of angles, not just straight 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334000" cy="355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full control of how your objects are arranged. Take advantage!</a:t>
            </a:r>
          </a:p>
          <a:p>
            <a:r>
              <a:rPr lang="en-US" dirty="0" smtClean="0"/>
              <a:t>It needs to be unified, interesting and fluid.</a:t>
            </a:r>
          </a:p>
          <a:p>
            <a:r>
              <a:rPr lang="en-US" dirty="0" smtClean="0"/>
              <a:t>Consider “Composition rules”: Leading lines, Rule of Thirds and </a:t>
            </a:r>
            <a:r>
              <a:rPr lang="en-US" dirty="0" smtClean="0"/>
              <a:t>Simple &amp; Close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2867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4172026" cy="278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possibilities are literally endless!</a:t>
            </a:r>
          </a:p>
          <a:p>
            <a:r>
              <a:rPr lang="en-US" dirty="0" smtClean="0"/>
              <a:t>Consider themes, color schemes, objects that juxtapose each other, things that have significant meaning to you.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18941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2882900" cy="34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Lighting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Next to composition, lighting is the most important part of still life photography.</a:t>
            </a:r>
          </a:p>
          <a:p>
            <a:r>
              <a:rPr lang="en-US" sz="2800" dirty="0" smtClean="0"/>
              <a:t>Consider: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here you want your light source coming from.</a:t>
            </a:r>
          </a:p>
          <a:p>
            <a:pPr lvl="1"/>
            <a:r>
              <a:rPr lang="en-US" sz="2400" dirty="0" smtClean="0"/>
              <a:t>How intense you want your light to be.</a:t>
            </a:r>
          </a:p>
          <a:p>
            <a:pPr lvl="1"/>
            <a:r>
              <a:rPr lang="en-US" sz="2400" dirty="0" smtClean="0"/>
              <a:t>Natural light </a:t>
            </a:r>
            <a:r>
              <a:rPr lang="en-US" sz="2400" dirty="0" err="1" smtClean="0"/>
              <a:t>vs</a:t>
            </a:r>
            <a:r>
              <a:rPr lang="en-US" sz="2400" dirty="0" smtClean="0"/>
              <a:t> lamps</a:t>
            </a:r>
          </a:p>
          <a:p>
            <a:pPr lvl="1"/>
            <a:r>
              <a:rPr lang="en-US" sz="2400" dirty="0" smtClean="0"/>
              <a:t>How the light effects your objects.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Inspiration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7146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7146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60" y="1524000"/>
            <a:ext cx="2484240" cy="293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15" y="4572000"/>
            <a:ext cx="2819401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098"/>
            <a:ext cx="4438650" cy="361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360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0500"/>
            <a:ext cx="3276600" cy="259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9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925531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7433"/>
            <a:ext cx="3725506" cy="273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43325"/>
            <a:ext cx="3661621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1577</TotalTime>
  <Words>271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Still Life Photography</vt:lpstr>
      <vt:lpstr>Fill the Frame</vt:lpstr>
      <vt:lpstr>Look for a good angle</vt:lpstr>
      <vt:lpstr>Composition</vt:lpstr>
      <vt:lpstr>Subjects</vt:lpstr>
      <vt:lpstr>Lighting</vt:lpstr>
      <vt:lpstr>More Inspiration </vt:lpstr>
      <vt:lpstr>PowerPoint Presentation</vt:lpstr>
      <vt:lpstr>PowerPoint Presentation</vt:lpstr>
      <vt:lpstr>Now,  It’s YOUR turn  to create a  Still Life!</vt:lpstr>
      <vt:lpstr>Things to Remember &amp; Consider:</vt:lpstr>
    </vt:vector>
  </TitlesOfParts>
  <Company>cusd300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 Life Photography</dc:title>
  <dc:creator>cusd300</dc:creator>
  <cp:lastModifiedBy>cusd300</cp:lastModifiedBy>
  <cp:revision>14</cp:revision>
  <dcterms:created xsi:type="dcterms:W3CDTF">2014-01-29T15:01:38Z</dcterms:created>
  <dcterms:modified xsi:type="dcterms:W3CDTF">2016-01-27T02:13:25Z</dcterms:modified>
</cp:coreProperties>
</file>