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8FC0E-1792-4C2D-8E0F-CBA294BEE008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BCB8B-0032-478F-9636-E3E596E8B7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8FC0E-1792-4C2D-8E0F-CBA294BEE008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BCB8B-0032-478F-9636-E3E596E8B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8FC0E-1792-4C2D-8E0F-CBA294BEE008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BCB8B-0032-478F-9636-E3E596E8B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8FC0E-1792-4C2D-8E0F-CBA294BEE008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BCB8B-0032-478F-9636-E3E596E8B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8FC0E-1792-4C2D-8E0F-CBA294BEE008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BCB8B-0032-478F-9636-E3E596E8B7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8FC0E-1792-4C2D-8E0F-CBA294BEE008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BCB8B-0032-478F-9636-E3E596E8B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8FC0E-1792-4C2D-8E0F-CBA294BEE008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BCB8B-0032-478F-9636-E3E596E8B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8FC0E-1792-4C2D-8E0F-CBA294BEE008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BCB8B-0032-478F-9636-E3E596E8B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8FC0E-1792-4C2D-8E0F-CBA294BEE008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BCB8B-0032-478F-9636-E3E596E8B7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8FC0E-1792-4C2D-8E0F-CBA294BEE008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BCB8B-0032-478F-9636-E3E596E8B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8FC0E-1792-4C2D-8E0F-CBA294BEE008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BCB8B-0032-478F-9636-E3E596E8B7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68FC0E-1792-4C2D-8E0F-CBA294BEE008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BBCB8B-0032-478F-9636-E3E596E8B7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%3A%2F%2Faskthephotographer.com%2Fwp-content%2Fuploads%2F2014%2F07%2F&amp;ei=ZvmrVOG3KcynyASm5oGQAw&amp;psig=AFQjCNHUsfIm-SiAJF20pMeoXMP2k1X9-A&amp;ust=1420643026485059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Composition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1885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does a photo need &amp; have?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4" name="Picture 5" descr="Comparison-Girl sitting on wa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3092"/>
            <a:ext cx="37719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Horizon 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What do you Remember/What will you try? 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Where should you horizon line be in the photo and why?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US" sz="1600" dirty="0" smtClean="0"/>
              <a:t>Draw a X through the incorrect photo.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56600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________________________</a:t>
            </a:r>
          </a:p>
          <a:p>
            <a:r>
              <a:rPr lang="en-US" sz="2000" dirty="0" smtClean="0"/>
              <a:t>________________________</a:t>
            </a:r>
          </a:p>
          <a:p>
            <a:r>
              <a:rPr lang="en-US" sz="2000" dirty="0" smtClean="0"/>
              <a:t>________________________</a:t>
            </a:r>
          </a:p>
          <a:p>
            <a:r>
              <a:rPr lang="en-US" sz="2000" dirty="0" smtClean="0"/>
              <a:t>________________________</a:t>
            </a:r>
          </a:p>
          <a:p>
            <a:r>
              <a:rPr lang="en-US" sz="2000" dirty="0" smtClean="0"/>
              <a:t>________________________</a:t>
            </a:r>
          </a:p>
          <a:p>
            <a:r>
              <a:rPr lang="en-US" sz="2000" dirty="0" smtClean="0"/>
              <a:t>________________________</a:t>
            </a:r>
          </a:p>
          <a:p>
            <a:r>
              <a:rPr lang="en-US" sz="2000" dirty="0" smtClean="0"/>
              <a:t>________________________</a:t>
            </a:r>
          </a:p>
          <a:p>
            <a:r>
              <a:rPr lang="en-US" sz="2000" dirty="0" smtClean="0"/>
              <a:t>________________________</a:t>
            </a:r>
          </a:p>
          <a:p>
            <a:r>
              <a:rPr lang="en-US" sz="2000" dirty="0" smtClean="0"/>
              <a:t>________________________</a:t>
            </a:r>
          </a:p>
          <a:p>
            <a:r>
              <a:rPr lang="en-US" sz="2000" dirty="0" smtClean="0"/>
              <a:t>________________________</a:t>
            </a:r>
          </a:p>
          <a:p>
            <a:r>
              <a:rPr lang="en-US" sz="2000" dirty="0" smtClean="0"/>
              <a:t>________________________</a:t>
            </a:r>
          </a:p>
          <a:p>
            <a:r>
              <a:rPr lang="en-US" sz="2000" dirty="0" smtClean="0"/>
              <a:t>________________________</a:t>
            </a:r>
          </a:p>
          <a:p>
            <a:r>
              <a:rPr lang="en-US" sz="2000" dirty="0" smtClean="0"/>
              <a:t>________________________</a:t>
            </a:r>
          </a:p>
          <a:p>
            <a:r>
              <a:rPr lang="en-US" sz="2000" dirty="0" smtClean="0"/>
              <a:t>________________________</a:t>
            </a:r>
            <a:endParaRPr lang="en-US" sz="2000" dirty="0"/>
          </a:p>
        </p:txBody>
      </p:sp>
      <p:pic>
        <p:nvPicPr>
          <p:cNvPr id="7" name="Picture 2" descr="Photography rule of thirds-sunset water ref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4267200" cy="200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57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Rule of Thirds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Leading 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What is the Rule of Thirds? </a:t>
            </a:r>
            <a:r>
              <a:rPr lang="en-US" sz="1400" dirty="0"/>
              <a:t> </a:t>
            </a:r>
            <a:r>
              <a:rPr lang="en-US" sz="1400" dirty="0" smtClean="0"/>
              <a:t>What does it look like?  Can use the photo below.</a:t>
            </a:r>
          </a:p>
          <a:p>
            <a:pPr marL="118872" indent="0">
              <a:buNone/>
            </a:pPr>
            <a:endParaRPr lang="en-US" sz="1400" dirty="0" smtClean="0"/>
          </a:p>
          <a:p>
            <a:r>
              <a:rPr lang="en-US" sz="1400" dirty="0" smtClean="0"/>
              <a:t>Why is placing your subject on one of the points important?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400" dirty="0" smtClean="0"/>
              <a:t>What is “eye flow” and how can you use it in your photo?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pic>
        <p:nvPicPr>
          <p:cNvPr id="2050" name="Picture 2" descr="http://www.phototechnique.com/wp-content/uploads/2012/12/Understanding-the-Rule-of-Thi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4267200"/>
            <a:ext cx="376394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akeandtalkpics.com/wp-content/uploads/2015/09/Photo_ideas_photography_tips_DCM131.tenthings.1_Pawel_Kuchars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54911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S-Curve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Geometric Shapes/Triangular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How is this a </a:t>
            </a:r>
            <a:r>
              <a:rPr lang="en-US" sz="1400" dirty="0" smtClean="0"/>
              <a:t>S-Curve composition</a:t>
            </a:r>
            <a:r>
              <a:rPr lang="en-US" sz="1400" dirty="0"/>
              <a:t>?  Can use the photo below to show.</a:t>
            </a:r>
          </a:p>
          <a:p>
            <a:r>
              <a:rPr lang="en-US" sz="1600" dirty="0" smtClean="0"/>
              <a:t>__________________________________________________________________________________________</a:t>
            </a:r>
          </a:p>
          <a:p>
            <a:r>
              <a:rPr lang="en-US" sz="1400" dirty="0" smtClean="0"/>
              <a:t>What </a:t>
            </a:r>
            <a:r>
              <a:rPr lang="en-US" sz="1400" dirty="0"/>
              <a:t>does this composition help create in the photo?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</a:t>
            </a:r>
            <a:endParaRPr lang="en-US" sz="1600" dirty="0"/>
          </a:p>
          <a:p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How is this a Geometric/Triangular composition?  Can use the photo below to show.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</a:t>
            </a:r>
          </a:p>
          <a:p>
            <a:r>
              <a:rPr lang="en-US" sz="1400" dirty="0" smtClean="0"/>
              <a:t>What does this composition help create in the photo?</a:t>
            </a:r>
          </a:p>
          <a:p>
            <a:r>
              <a:rPr lang="en-US" sz="1600" dirty="0" smtClean="0"/>
              <a:t>__________________________________________________________________________________________</a:t>
            </a:r>
            <a:endParaRPr lang="en-US" sz="1600" dirty="0"/>
          </a:p>
        </p:txBody>
      </p:sp>
      <p:pic>
        <p:nvPicPr>
          <p:cNvPr id="7" name="Picture 7" descr="AR-1007-Famous%20S%20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4985" r="3999" b="7788"/>
          <a:stretch>
            <a:fillRect/>
          </a:stretch>
        </p:blipFill>
        <p:spPr bwMode="auto">
          <a:xfrm>
            <a:off x="685800" y="4495800"/>
            <a:ext cx="3536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0.wp.com/erickimphotography.com/blog/wp-content/uploads/2013/10/koudelka2.png?resize=660%2C4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324464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Congested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Scale/Trick Photography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What shouldn’t this composition have?</a:t>
            </a:r>
          </a:p>
          <a:p>
            <a:r>
              <a:rPr lang="en-US" sz="1400" dirty="0" smtClean="0"/>
              <a:t>_________________________________</a:t>
            </a:r>
            <a:endParaRPr lang="en-US" sz="1400" dirty="0"/>
          </a:p>
          <a:p>
            <a:r>
              <a:rPr lang="en-US" sz="1400" dirty="0" smtClean="0"/>
              <a:t>What is important to have when using this composition and why?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What do you have to do to create a “trick” photo?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pic>
        <p:nvPicPr>
          <p:cNvPr id="7" name="Picture 7" descr="http://www.johnfreephotography.com/wp-content/uploads/2015/01/magic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55758"/>
            <a:ext cx="3429000" cy="23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learntrickphotography.com/wp-content/uploads/2015/01/012915_2027_ForcedPersp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69632"/>
            <a:ext cx="3429000" cy="22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Symmetry/Symmetrical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Approximate Symmetry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What is Symmetry or Symmetrical?</a:t>
            </a:r>
          </a:p>
          <a:p>
            <a:r>
              <a:rPr lang="en-US" sz="1400" dirty="0" smtClean="0"/>
              <a:t>___________________________________</a:t>
            </a:r>
          </a:p>
          <a:p>
            <a:r>
              <a:rPr lang="en-US" sz="1400" dirty="0" smtClean="0"/>
              <a:t>How is the photo below symmetrical?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Why is the photo below NOT Symmetrical?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pic>
        <p:nvPicPr>
          <p:cNvPr id="7" name="Picture 11" descr="http://johnbarsbyphotography.pbworks.com/f/1258339730/474310879_8fcde653c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9"/>
          <a:stretch/>
        </p:blipFill>
        <p:spPr bwMode="auto">
          <a:xfrm>
            <a:off x="838200" y="4267200"/>
            <a:ext cx="3352800" cy="229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-media-cache-ak0.pinimg.com/564x/5b/f9/4a/5bf94ab073116481602e0e3b6b571c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720" r="3801" b="5673"/>
          <a:stretch/>
        </p:blipFill>
        <p:spPr bwMode="auto">
          <a:xfrm>
            <a:off x="4901365" y="4267201"/>
            <a:ext cx="3478058" cy="22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Fill the Frame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What can you use to frame your subject?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What is “fill the frame”?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</a:t>
            </a:r>
          </a:p>
          <a:p>
            <a:r>
              <a:rPr lang="en-US" sz="1400" dirty="0" smtClean="0"/>
              <a:t>How can it help you photo?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pic>
        <p:nvPicPr>
          <p:cNvPr id="7" name="Picture 6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4495800"/>
            <a:ext cx="3505200" cy="2211645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</p:pic>
      <p:pic>
        <p:nvPicPr>
          <p:cNvPr id="8" name="Picture 10" descr="using leading lines to improve your photography composition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4"/>
          <a:stretch/>
        </p:blipFill>
        <p:spPr bwMode="auto">
          <a:xfrm>
            <a:off x="1219200" y="4296588"/>
            <a:ext cx="2667000" cy="24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4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Centered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Selective Focus/</a:t>
            </a:r>
            <a:r>
              <a:rPr lang="en-US" dirty="0" err="1" smtClean="0"/>
              <a:t>Bokeh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Using center should be avoided, but what can you do to create interest when your subject is centered?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What does Selective Focus or </a:t>
            </a:r>
            <a:r>
              <a:rPr lang="en-US" sz="1400" dirty="0" err="1" smtClean="0"/>
              <a:t>Bokeh</a:t>
            </a:r>
            <a:r>
              <a:rPr lang="en-US" sz="1400" dirty="0" smtClean="0"/>
              <a:t> mean?</a:t>
            </a:r>
          </a:p>
          <a:p>
            <a:r>
              <a:rPr lang="en-US" sz="1400" dirty="0" smtClean="0"/>
              <a:t>___________________________________</a:t>
            </a:r>
          </a:p>
          <a:p>
            <a:r>
              <a:rPr lang="en-US" sz="1400" dirty="0" smtClean="0"/>
              <a:t>Why would you use this technique in your photography?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pic>
        <p:nvPicPr>
          <p:cNvPr id="7" name="Picture 7" descr="http://limewedge.net/wp-content/uploads/2011/03/Portrait-photograph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3390900" cy="22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ickinmoms.com/blog/wp-content/uploads/2013/02/how-can-a-center-composition-work-in-photography-by-Adele-Humphr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68614"/>
            <a:ext cx="3429000" cy="22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8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Horizontal Format/Cropping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Vertical Format/Cropping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97426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What are the positives in the photo below, if any?</a:t>
            </a:r>
          </a:p>
          <a:p>
            <a:r>
              <a:rPr lang="en-US" sz="1600" dirty="0"/>
              <a:t>______________________________________________________________________________________________________________________________________________________</a:t>
            </a:r>
          </a:p>
          <a:p>
            <a:r>
              <a:rPr lang="en-US" sz="1400" dirty="0"/>
              <a:t>What are the negatives for the photo </a:t>
            </a:r>
            <a:r>
              <a:rPr lang="en-US" sz="1400" dirty="0" smtClean="0"/>
              <a:t>below, if any?</a:t>
            </a:r>
            <a:endParaRPr lang="en-US" sz="1400" dirty="0"/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  <a:p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97426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What are the positives for the photo below, if any?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</a:t>
            </a:r>
          </a:p>
          <a:p>
            <a:r>
              <a:rPr lang="en-US" sz="1400" dirty="0" smtClean="0"/>
              <a:t>What are the negatives for the photo below, if any?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pic>
        <p:nvPicPr>
          <p:cNvPr id="7" name="Picture 9" descr="http://www.canadiannaturephotographer.com/flowers/flowers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t="28543" r="48342" b="15126"/>
          <a:stretch/>
        </p:blipFill>
        <p:spPr bwMode="auto">
          <a:xfrm>
            <a:off x="1167788" y="4922704"/>
            <a:ext cx="27982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www.canadiannaturephotographer.com/flowers/flowers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4" t="5311" r="2432" b="3223"/>
          <a:stretch/>
        </p:blipFill>
        <p:spPr bwMode="auto">
          <a:xfrm>
            <a:off x="7127913" y="4325038"/>
            <a:ext cx="1674564" cy="24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Viewpoints/Vantage Points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Avoid Merges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97426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Why is it important to have take different viewpoints/vantage points of the same subject?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US" sz="1400" dirty="0" smtClean="0"/>
              <a:t>What are some things you can do to create different vantage points while you shoot?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5"/>
            <a:ext cx="4023360" cy="4969501"/>
          </a:xfrm>
        </p:spPr>
        <p:txBody>
          <a:bodyPr>
            <a:normAutofit/>
          </a:bodyPr>
          <a:lstStyle/>
          <a:p>
            <a:r>
              <a:rPr lang="en-US" sz="1400" dirty="0" smtClean="0"/>
              <a:t>What is a merge in a photograph and how can you avoid &amp;/or correct it while shooting?</a:t>
            </a:r>
          </a:p>
          <a:p>
            <a:r>
              <a:rPr lang="en-US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US" sz="1400" dirty="0" smtClean="0"/>
              <a:t>What if you can’t fix the merge, what can you do to correct it?</a:t>
            </a:r>
          </a:p>
          <a:p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pic>
        <p:nvPicPr>
          <p:cNvPr id="7" name="Picture 9" descr="https://s-media-cache-ak0.pinimg.com/236x/21/d1/a2/21d1a241fe958f87b2789a1095682c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0"/>
            <a:ext cx="1465224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askthephotographer.com/wp-content/uploads/2014/07/penumpukan-dimens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29593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43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388</TotalTime>
  <Words>436</Words>
  <Application>Microsoft Office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Composition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 Notes</dc:title>
  <dc:creator>Christopher_Norkus@ipsd.org</dc:creator>
  <cp:lastModifiedBy>Christopher_Norkus@ipsd.org</cp:lastModifiedBy>
  <cp:revision>37</cp:revision>
  <dcterms:created xsi:type="dcterms:W3CDTF">2016-07-12T16:16:59Z</dcterms:created>
  <dcterms:modified xsi:type="dcterms:W3CDTF">2016-07-12T22:45:53Z</dcterms:modified>
</cp:coreProperties>
</file>