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6C65799-3C95-45E1-ACA8-81E44A01D008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B088504-54CD-454A-8C7F-1907209BB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Started with Ceramics!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6984" r="40319" b="10119"/>
          <a:stretch/>
        </p:blipFill>
        <p:spPr bwMode="auto">
          <a:xfrm>
            <a:off x="1219200" y="533400"/>
            <a:ext cx="7010400" cy="57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7579" r="40989" b="9325"/>
          <a:stretch/>
        </p:blipFill>
        <p:spPr bwMode="auto">
          <a:xfrm>
            <a:off x="914400" y="381000"/>
            <a:ext cx="6858000" cy="56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24406" r="39427" b="15674"/>
          <a:stretch/>
        </p:blipFill>
        <p:spPr bwMode="auto">
          <a:xfrm>
            <a:off x="685800" y="533400"/>
            <a:ext cx="7696200" cy="57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27381" r="39315" b="12698"/>
          <a:stretch/>
        </p:blipFill>
        <p:spPr bwMode="auto">
          <a:xfrm>
            <a:off x="642152" y="533400"/>
            <a:ext cx="773984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9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liveclay.files.wordpress.com/2010/12/kiln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4864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What your clay project will do if it is too thick, fired too wet, or has unvented hollow areas. A great visual for students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95800" cy="38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29166" r="39427" b="11905"/>
          <a:stretch/>
        </p:blipFill>
        <p:spPr bwMode="auto">
          <a:xfrm>
            <a:off x="457200" y="533400"/>
            <a:ext cx="8077200" cy="59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 History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29960" r="40317" b="5551"/>
          <a:stretch/>
        </p:blipFill>
        <p:spPr bwMode="auto">
          <a:xfrm>
            <a:off x="1600200" y="1371600"/>
            <a:ext cx="6248400" cy="52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603" r="39204" b="15278"/>
          <a:stretch/>
        </p:blipFill>
        <p:spPr bwMode="auto">
          <a:xfrm>
            <a:off x="914400" y="762000"/>
            <a:ext cx="7302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25794" r="40320" b="10912"/>
          <a:stretch/>
        </p:blipFill>
        <p:spPr bwMode="auto">
          <a:xfrm>
            <a:off x="685800" y="228600"/>
            <a:ext cx="7696200" cy="6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7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26984" r="40654" b="6250"/>
          <a:stretch/>
        </p:blipFill>
        <p:spPr bwMode="auto">
          <a:xfrm>
            <a:off x="838200" y="270163"/>
            <a:ext cx="7315200" cy="64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6587" r="40320" b="9723"/>
          <a:stretch/>
        </p:blipFill>
        <p:spPr bwMode="auto">
          <a:xfrm>
            <a:off x="533400" y="228598"/>
            <a:ext cx="7924800" cy="652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6389" r="40654" b="9920"/>
          <a:stretch/>
        </p:blipFill>
        <p:spPr bwMode="auto">
          <a:xfrm>
            <a:off x="914400" y="381000"/>
            <a:ext cx="7239000" cy="601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8174" r="38869" b="12500"/>
          <a:stretch/>
        </p:blipFill>
        <p:spPr bwMode="auto">
          <a:xfrm>
            <a:off x="762000" y="533400"/>
            <a:ext cx="7696200" cy="57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6389" r="40208" b="10119"/>
          <a:stretch/>
        </p:blipFill>
        <p:spPr bwMode="auto">
          <a:xfrm>
            <a:off x="457200" y="304800"/>
            <a:ext cx="7772400" cy="63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106</TotalTime>
  <Words>8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Let’s Get Started with Ceramics!</vt:lpstr>
      <vt:lpstr>Ceramic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cusd300</dc:creator>
  <cp:lastModifiedBy>Christopher_Norkus@ipsd.org</cp:lastModifiedBy>
  <cp:revision>8</cp:revision>
  <dcterms:created xsi:type="dcterms:W3CDTF">2016-01-11T05:14:50Z</dcterms:created>
  <dcterms:modified xsi:type="dcterms:W3CDTF">2016-08-10T19:48:36Z</dcterms:modified>
</cp:coreProperties>
</file>